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F01586E-8D69-471C-8861-80A460964C90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CDB6EC8-A958-42E9-9C70-50153A7CBDB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8006115007-hp-printer-tech-support-phone-numberhp-help-number-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P prin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-800-636-0917-hp-technical-support-phone-number-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p-printer-banner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P-Printer-Technical-Support-Phone-Numb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</dc:creator>
  <cp:lastModifiedBy>ss</cp:lastModifiedBy>
  <cp:revision>1</cp:revision>
  <dcterms:created xsi:type="dcterms:W3CDTF">2017-12-08T20:01:13Z</dcterms:created>
  <dcterms:modified xsi:type="dcterms:W3CDTF">2017-12-08T20:07:53Z</dcterms:modified>
</cp:coreProperties>
</file>